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13.08.2022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04856" cy="5832648"/>
          </a:xfrm>
          <a:solidFill>
            <a:schemeClr val="bg1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zh-CN" altLang="en-US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中国企业文化的特点</a:t>
            </a:r>
            <a:r>
              <a:rPr lang="en-US" altLang="zh-C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zh-C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kk-KZ" sz="4400" dirty="0">
                <a:solidFill>
                  <a:srgbClr val="FF0000"/>
                </a:solidFill>
              </a:rPr>
              <a:t>Қытайдың корпоративтік мәдениетінің </a:t>
            </a:r>
            <a:r>
              <a:rPr lang="kk-KZ" sz="4400" dirty="0" smtClean="0">
                <a:solidFill>
                  <a:srgbClr val="FF0000"/>
                </a:solidFill>
              </a:rPr>
              <a:t>сипаттамасы</a:t>
            </a:r>
            <a:r>
              <a:rPr lang="ru-RU" sz="3600" dirty="0">
                <a:latin typeface="Calibri"/>
                <a:ea typeface="SimSun"/>
                <a:cs typeface="Times New Roman"/>
              </a:rPr>
              <a:t/>
            </a:r>
            <a:br>
              <a:rPr lang="ru-RU" sz="3600" dirty="0">
                <a:latin typeface="Calibri"/>
                <a:ea typeface="SimSun"/>
                <a:cs typeface="Times New Roman"/>
              </a:rPr>
            </a:br>
            <a:r>
              <a:rPr lang="en-US" altLang="zh-C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altLang="zh-CN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7212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-315416"/>
            <a:ext cx="7266384" cy="1600200"/>
          </a:xfrm>
        </p:spPr>
        <p:txBody>
          <a:bodyPr>
            <a:normAutofit fontScale="90000"/>
          </a:bodyPr>
          <a:lstStyle/>
          <a:p>
            <a:r>
              <a:rPr lang="zh-CN" altLang="en-US" b="1" u="sng" dirty="0" smtClean="0"/>
              <a:t>国内企业文化的大致分类</a:t>
            </a:r>
            <a:endParaRPr lang="ru-RU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988840"/>
            <a:ext cx="8119864" cy="388620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3600" b="1" dirty="0"/>
              <a:t>象文</a:t>
            </a:r>
            <a:r>
              <a:rPr lang="zh-CN" altLang="en-US" sz="3600" b="1" dirty="0" smtClean="0"/>
              <a:t>化                   狼</a:t>
            </a:r>
            <a:r>
              <a:rPr lang="zh-CN" altLang="en-US" sz="3600" b="1" dirty="0"/>
              <a:t>文</a:t>
            </a:r>
            <a:r>
              <a:rPr lang="zh-CN" altLang="en-US" sz="3600" b="1" dirty="0" smtClean="0"/>
              <a:t>化             </a:t>
            </a:r>
            <a:endParaRPr lang="en-US" altLang="zh-CN" sz="3600" b="1" dirty="0" smtClean="0"/>
          </a:p>
          <a:p>
            <a:pPr marL="0" indent="0">
              <a:buNone/>
            </a:pPr>
            <a:r>
              <a:rPr lang="kk-KZ" sz="1600" dirty="0">
                <a:latin typeface="Calibri"/>
                <a:ea typeface="SimSun"/>
                <a:cs typeface="Times New Roman"/>
              </a:rPr>
              <a:t>Піл </a:t>
            </a:r>
            <a:r>
              <a:rPr lang="kk-KZ" sz="1600" dirty="0" smtClean="0">
                <a:latin typeface="Calibri"/>
                <a:ea typeface="SimSun"/>
                <a:cs typeface="Times New Roman"/>
              </a:rPr>
              <a:t>мәдениеті                                                </a:t>
            </a:r>
            <a:r>
              <a:rPr lang="kk-KZ" sz="1600" dirty="0"/>
              <a:t>қасқыр мәдениеті</a:t>
            </a:r>
            <a:r>
              <a:rPr lang="kk-KZ" sz="1600" dirty="0" smtClean="0">
                <a:latin typeface="Calibri"/>
                <a:ea typeface="SimSun"/>
                <a:cs typeface="Times New Roman"/>
              </a:rPr>
              <a:t> </a:t>
            </a:r>
            <a:endParaRPr lang="en-US" altLang="zh-CN" sz="1600" b="1" dirty="0"/>
          </a:p>
          <a:p>
            <a:pPr marL="0" indent="0">
              <a:buNone/>
            </a:pPr>
            <a:r>
              <a:rPr lang="zh-CN" altLang="en-US" sz="3600" b="1" dirty="0" smtClean="0"/>
              <a:t>          鹰</a:t>
            </a:r>
            <a:r>
              <a:rPr lang="zh-CN" altLang="en-US" sz="3600" b="1" dirty="0"/>
              <a:t>文</a:t>
            </a:r>
            <a:r>
              <a:rPr lang="zh-CN" altLang="en-US" sz="3600" b="1" dirty="0" smtClean="0"/>
              <a:t>化                             羚</a:t>
            </a:r>
            <a:r>
              <a:rPr lang="zh-CN" altLang="en-US" sz="3600" b="1" dirty="0"/>
              <a:t>羊文化</a:t>
            </a:r>
            <a:endParaRPr lang="ru-RU" sz="3600" b="1" dirty="0"/>
          </a:p>
          <a:p>
            <a:pPr marL="0" indent="0" algn="just">
              <a:lnSpc>
                <a:spcPts val="27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kk-KZ" altLang="zh-CN" sz="1600" dirty="0" smtClean="0"/>
              <a:t>                    </a:t>
            </a:r>
            <a:r>
              <a:rPr lang="kk-KZ" sz="1600" dirty="0" smtClean="0"/>
              <a:t>Бүркіт мәдениеті</a:t>
            </a:r>
            <a:r>
              <a:rPr lang="kk-KZ" altLang="zh-CN" sz="1600" dirty="0" smtClean="0"/>
              <a:t>                                                                 </a:t>
            </a:r>
            <a:r>
              <a:rPr lang="kk-KZ" sz="1600" dirty="0">
                <a:solidFill>
                  <a:srgbClr val="202124"/>
                </a:solidFill>
                <a:latin typeface="inherit"/>
                <a:ea typeface="Times New Roman"/>
                <a:cs typeface="Courier New"/>
              </a:rPr>
              <a:t>Антилопа мәдениеті</a:t>
            </a:r>
            <a:endParaRPr lang="ru-RU" sz="1600" dirty="0">
              <a:latin typeface="Calibri"/>
              <a:ea typeface="SimSun"/>
              <a:cs typeface="Times New Roman"/>
            </a:endParaRP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67744" y="1196752"/>
            <a:ext cx="72008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>
            <a:off x="4532784" y="1284784"/>
            <a:ext cx="183232" cy="9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987824" y="1284784"/>
            <a:ext cx="792088" cy="22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796136" y="1284784"/>
            <a:ext cx="1224136" cy="22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28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80728"/>
            <a:ext cx="6781800" cy="1600200"/>
          </a:xfrm>
        </p:spPr>
        <p:txBody>
          <a:bodyPr/>
          <a:lstStyle/>
          <a:p>
            <a:r>
              <a:rPr lang="zh-CN" altLang="en-US" u="sng" dirty="0"/>
              <a:t>象文</a:t>
            </a:r>
            <a:r>
              <a:rPr lang="zh-CN" altLang="en-US" u="sng" dirty="0" smtClean="0"/>
              <a:t>化</a:t>
            </a:r>
            <a:r>
              <a:rPr lang="zh-CN" altLang="en-US" dirty="0" smtClean="0"/>
              <a:t>是什么？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4290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2187177" y="2564904"/>
            <a:ext cx="224583" cy="93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77881" y="5596235"/>
            <a:ext cx="7366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u="sng" dirty="0" smtClean="0">
                <a:solidFill>
                  <a:srgbClr val="C00000"/>
                </a:solidFill>
              </a:rPr>
              <a:t>人才</a:t>
            </a:r>
            <a:r>
              <a:rPr lang="zh-CN" altLang="en-US" sz="2800" u="sng" dirty="0" smtClean="0">
                <a:solidFill>
                  <a:srgbClr val="002060"/>
                </a:solidFill>
              </a:rPr>
              <a:t>被认为是万科最重要的资源和核心争力。</a:t>
            </a:r>
            <a:endParaRPr lang="ru-RU" sz="2800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402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464" y="0"/>
            <a:ext cx="6781800" cy="1600200"/>
          </a:xfrm>
        </p:spPr>
        <p:txBody>
          <a:bodyPr/>
          <a:lstStyle/>
          <a:p>
            <a:r>
              <a:rPr lang="zh-CN" altLang="en-US" u="sng" dirty="0"/>
              <a:t>狼文</a:t>
            </a:r>
            <a:r>
              <a:rPr lang="zh-CN" altLang="en-US" u="sng" dirty="0" smtClean="0"/>
              <a:t>化</a:t>
            </a:r>
            <a:r>
              <a:rPr lang="zh-CN" altLang="en-US" dirty="0" smtClean="0"/>
              <a:t>是什么？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64" y="2060848"/>
            <a:ext cx="571500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051720" y="1484784"/>
            <a:ext cx="72008" cy="7920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15616" y="5280298"/>
            <a:ext cx="7263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</a:rPr>
              <a:t>秋天来了，冬天也不远了，该是抛充老狼的时间了。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597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781800" cy="1600200"/>
          </a:xfrm>
        </p:spPr>
        <p:txBody>
          <a:bodyPr/>
          <a:lstStyle/>
          <a:p>
            <a:r>
              <a:rPr lang="zh-CN" altLang="en-US" u="sng" dirty="0"/>
              <a:t>鹰文</a:t>
            </a:r>
            <a:r>
              <a:rPr lang="zh-CN" altLang="en-US" u="sng" dirty="0" smtClean="0"/>
              <a:t>化</a:t>
            </a:r>
            <a:r>
              <a:rPr lang="zh-CN" altLang="en-US" dirty="0" smtClean="0"/>
              <a:t>是什么？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28800"/>
            <a:ext cx="4368527" cy="327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069468" y="1484784"/>
            <a:ext cx="792088" cy="5760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27584" y="5157192"/>
            <a:ext cx="73949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solidFill>
                  <a:srgbClr val="002060"/>
                </a:solidFill>
              </a:rPr>
              <a:t>联想最根本的东西没有丢</a:t>
            </a:r>
            <a:r>
              <a:rPr lang="en-US" altLang="zh-CN" sz="2800" b="1" dirty="0">
                <a:solidFill>
                  <a:srgbClr val="002060"/>
                </a:solidFill>
              </a:rPr>
              <a:t>——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从大外看世界，</a:t>
            </a:r>
            <a:endParaRPr lang="en-US" altLang="zh-CN" sz="2800" b="1" dirty="0" smtClean="0">
              <a:solidFill>
                <a:srgbClr val="002060"/>
              </a:solidFill>
            </a:endParaRPr>
          </a:p>
          <a:p>
            <a:r>
              <a:rPr lang="zh-CN" altLang="en-US" sz="2800" b="1" dirty="0" smtClean="0">
                <a:solidFill>
                  <a:srgbClr val="002060"/>
                </a:solidFill>
              </a:rPr>
              <a:t>对自身永不满足，不断进取。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79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6781800" cy="1600200"/>
          </a:xfrm>
        </p:spPr>
        <p:txBody>
          <a:bodyPr/>
          <a:lstStyle/>
          <a:p>
            <a:r>
              <a:rPr lang="zh-CN" altLang="en-US" u="sng" dirty="0"/>
              <a:t>羚羊文</a:t>
            </a:r>
            <a:r>
              <a:rPr lang="zh-CN" altLang="en-US" u="sng" dirty="0" smtClean="0"/>
              <a:t>化</a:t>
            </a:r>
            <a:r>
              <a:rPr lang="zh-CN" altLang="en-US" dirty="0" smtClean="0"/>
              <a:t>是什么？</a:t>
            </a:r>
            <a:endParaRPr lang="ru-RU" dirty="0"/>
          </a:p>
        </p:txBody>
      </p:sp>
      <p:pic>
        <p:nvPicPr>
          <p:cNvPr id="4098" name="Picture 2" descr="Haier New Logo-Haier In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27" y="2588528"/>
            <a:ext cx="4247109" cy="221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>
            <a:endCxn id="4098" idx="0"/>
          </p:cNvCxnSpPr>
          <p:nvPr/>
        </p:nvCxnSpPr>
        <p:spPr>
          <a:xfrm>
            <a:off x="3404631" y="1580416"/>
            <a:ext cx="1187451" cy="100811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19024" y="4828127"/>
            <a:ext cx="63722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002060"/>
                </a:solidFill>
              </a:rPr>
              <a:t>海尔的每一步都伴随着创新突破，追求桌越，</a:t>
            </a:r>
            <a:endParaRPr lang="en-US" altLang="zh-CN" sz="2400" b="1" dirty="0" smtClean="0">
              <a:solidFill>
                <a:srgbClr val="002060"/>
              </a:solidFill>
            </a:endParaRPr>
          </a:p>
          <a:p>
            <a:r>
              <a:rPr lang="zh-CN" altLang="en-US" sz="2400" b="1" dirty="0" smtClean="0">
                <a:solidFill>
                  <a:srgbClr val="002060"/>
                </a:solidFill>
              </a:rPr>
              <a:t>但是它在实现创新中也强调和合，</a:t>
            </a:r>
            <a:endParaRPr lang="en-US" altLang="zh-CN" sz="2400" b="1" dirty="0" smtClean="0">
              <a:solidFill>
                <a:srgbClr val="002060"/>
              </a:solidFill>
            </a:endParaRPr>
          </a:p>
          <a:p>
            <a:r>
              <a:rPr lang="zh-CN" altLang="en-US" sz="2400" b="1" dirty="0" smtClean="0">
                <a:solidFill>
                  <a:srgbClr val="002060"/>
                </a:solidFill>
              </a:rPr>
              <a:t>行王道而非祪道，走稳招而不走险招。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454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844824"/>
            <a:ext cx="6781800" cy="16002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zh-CN" alt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谢谢大家！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658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88</TotalTime>
  <Words>204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NewsPrint</vt:lpstr>
      <vt:lpstr>中国企业文化的特点 Қытайдың корпоративтік мәдениетінің сипаттамасы  </vt:lpstr>
      <vt:lpstr>国内企业文化的大致分类</vt:lpstr>
      <vt:lpstr>象文化是什么？</vt:lpstr>
      <vt:lpstr>狼文化是什么？</vt:lpstr>
      <vt:lpstr>鹰文化是什么？</vt:lpstr>
      <vt:lpstr>羚羊文化是什么？</vt:lpstr>
      <vt:lpstr>谢谢大家！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中国企业文化的特点</dc:title>
  <dc:creator>user</dc:creator>
  <cp:lastModifiedBy>Lenovo</cp:lastModifiedBy>
  <cp:revision>14</cp:revision>
  <dcterms:created xsi:type="dcterms:W3CDTF">2022-03-15T15:38:23Z</dcterms:created>
  <dcterms:modified xsi:type="dcterms:W3CDTF">2022-08-12T21:17:37Z</dcterms:modified>
</cp:coreProperties>
</file>